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32404050" cy="43205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  <p15:guide id="3" orient="horz" pos="13607">
          <p15:clr>
            <a:srgbClr val="000000"/>
          </p15:clr>
        </p15:guide>
        <p15:guide id="4" pos="10205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987xk0gLx5Y0S6x5PZJ4nmABP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" d="100"/>
          <a:sy n="14" d="100"/>
        </p:scale>
        <p:origin x="2196" y="96"/>
      </p:cViewPr>
      <p:guideLst>
        <p:guide orient="horz" pos="13606"/>
        <p:guide pos="10204"/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38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2430305" y="7070887"/>
            <a:ext cx="27543443" cy="1504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00"/>
              <a:buFont typeface="Calibri"/>
              <a:buNone/>
              <a:defRPr sz="21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4050506" y="22692840"/>
            <a:ext cx="24303038" cy="1043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8500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sz="7100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2227779" y="2300298"/>
            <a:ext cx="27948493" cy="835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2495311" y="11233906"/>
            <a:ext cx="27413429" cy="2794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8375422" y="17114016"/>
            <a:ext cx="36614580" cy="698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-5801351" y="10329417"/>
            <a:ext cx="36614580" cy="205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2227779" y="2300298"/>
            <a:ext cx="27948493" cy="835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2227779" y="11501438"/>
            <a:ext cx="27948493" cy="27413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2210903" y="10771359"/>
            <a:ext cx="27948493" cy="1797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00"/>
              <a:buFont typeface="Calibri"/>
              <a:buNone/>
              <a:defRPr sz="21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2210903" y="28913627"/>
            <a:ext cx="27948493" cy="945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85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100"/>
              <a:buNone/>
              <a:defRPr sz="7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 sz="57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 sz="57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 sz="57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 sz="57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 sz="57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 sz="5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2227779" y="2300298"/>
            <a:ext cx="27948493" cy="835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2227779" y="11501438"/>
            <a:ext cx="13771721" cy="27413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16404551" y="11501438"/>
            <a:ext cx="13771721" cy="27413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2231999" y="2300298"/>
            <a:ext cx="27948493" cy="835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2232003" y="10591328"/>
            <a:ext cx="13708430" cy="519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8500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sz="7100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2232003" y="15781973"/>
            <a:ext cx="13708430" cy="2321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16404553" y="10591328"/>
            <a:ext cx="13775941" cy="519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8500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sz="7100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16404553" y="15781973"/>
            <a:ext cx="13775941" cy="2321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2227779" y="2300298"/>
            <a:ext cx="27948493" cy="835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2231999" y="2880360"/>
            <a:ext cx="10451150" cy="1008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Calibri"/>
              <a:buNone/>
              <a:defRPr sz="11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13775941" y="6220788"/>
            <a:ext cx="16404551" cy="3070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rmAutofit/>
          </a:bodyPr>
          <a:lstStyle>
            <a:lvl1pPr marL="457200" lvl="0" indent="-94615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1pPr>
            <a:lvl2pPr marL="914400" lvl="1" indent="-85725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00"/>
              <a:buChar char="•"/>
              <a:defRPr sz="9900"/>
            </a:lvl2pPr>
            <a:lvl3pPr marL="1371600" lvl="2" indent="-76835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3pPr>
            <a:lvl4pPr marL="1828800" lvl="3" indent="-67945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100"/>
              <a:buChar char="•"/>
              <a:defRPr sz="7100"/>
            </a:lvl4pPr>
            <a:lvl5pPr marL="2286000" lvl="4" indent="-67945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100"/>
              <a:buChar char="•"/>
              <a:defRPr sz="7100"/>
            </a:lvl5pPr>
            <a:lvl6pPr marL="2743200" lvl="5" indent="-67945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100"/>
              <a:buChar char="•"/>
              <a:defRPr sz="7100"/>
            </a:lvl6pPr>
            <a:lvl7pPr marL="3200400" lvl="6" indent="-67945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100"/>
              <a:buChar char="•"/>
              <a:defRPr sz="7100"/>
            </a:lvl7pPr>
            <a:lvl8pPr marL="3657600" lvl="7" indent="-67945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100"/>
              <a:buChar char="•"/>
              <a:defRPr sz="7100"/>
            </a:lvl8pPr>
            <a:lvl9pPr marL="4114800" lvl="8" indent="-67945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100"/>
              <a:buChar char="•"/>
              <a:defRPr sz="71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2231999" y="12961619"/>
            <a:ext cx="10451150" cy="2401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2231999" y="2880360"/>
            <a:ext cx="10451150" cy="1008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Calibri"/>
              <a:buNone/>
              <a:defRPr sz="11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13775941" y="6220788"/>
            <a:ext cx="16404551" cy="3070383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2231999" y="12961619"/>
            <a:ext cx="10451150" cy="2401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2227779" y="2300298"/>
            <a:ext cx="27948493" cy="835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00"/>
              <a:buFont typeface="Calibri"/>
              <a:buNone/>
              <a:defRPr sz="1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2227779" y="11501438"/>
            <a:ext cx="27948493" cy="27413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rmAutofit/>
          </a:bodyPr>
          <a:lstStyle>
            <a:lvl1pPr marL="457200" marR="0" lvl="0" indent="-857250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00"/>
              <a:buFont typeface="Arial"/>
              <a:buChar char="•"/>
              <a:defRPr sz="9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68350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79450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•"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5000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5000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5000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5000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5140701" y="6067813"/>
            <a:ext cx="22116300" cy="24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ea typeface="Calibri"/>
                <a:cs typeface="Calibri" panose="020F0502020204030204" pitchFamily="34" charset="0"/>
                <a:sym typeface="Calibri"/>
              </a:rPr>
              <a:t>Título </a:t>
            </a:r>
            <a:r>
              <a:rPr lang="pt-BR" sz="1500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Calibri" panose="020F0502020204030204" pitchFamily="34" charset="0"/>
                <a:sym typeface="Montserrat"/>
              </a:rPr>
              <a:t>do</a:t>
            </a:r>
            <a:r>
              <a:rPr lang="pt-BR" sz="1500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ea typeface="Calibri"/>
                <a:cs typeface="Calibri" panose="020F0502020204030204" pitchFamily="34" charset="0"/>
                <a:sym typeface="Calibri"/>
              </a:rPr>
              <a:t> trabalho</a:t>
            </a:r>
            <a:endParaRPr dirty="0">
              <a:solidFill>
                <a:schemeClr val="accent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2478505" y="8763656"/>
            <a:ext cx="28280100" cy="193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AUTORES: </a:t>
            </a:r>
            <a:r>
              <a:rPr lang="pt-BR" sz="6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SOBRENOME, Nome</a:t>
            </a:r>
            <a:r>
              <a:rPr lang="pt-BR" sz="6600" baseline="30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pt-BR" sz="6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 SOBRENOME, Nome</a:t>
            </a:r>
            <a:r>
              <a:rPr lang="pt-BR" sz="6600" baseline="30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pt-BR" sz="6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;...</a:t>
            </a:r>
            <a:endParaRPr sz="6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¹Informações sobre o autor  (Nome do cargo ou função e da instituição, e-mail)</a:t>
            </a:r>
            <a:endParaRPr sz="5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135801" y="11800917"/>
            <a:ext cx="28280100" cy="618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CORPO:</a:t>
            </a:r>
            <a:r>
              <a:rPr lang="pt-BR" sz="6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Subdividir nos tópicos abordados no trabalho da forma que achar mais adequada. Tamanho de fonte variável, desde que legível à distância.</a:t>
            </a:r>
            <a:endParaRPr sz="6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Incluir as imagens, gráficos e tabelas e as principais referências do trabalho.</a:t>
            </a:r>
            <a:endParaRPr sz="6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250412" y="41465372"/>
            <a:ext cx="29896878" cy="110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Área para identificação de outras instituições que apoiaram o trabalho</a:t>
            </a:r>
            <a:endParaRPr dirty="0"/>
          </a:p>
        </p:txBody>
      </p:sp>
      <p:cxnSp>
        <p:nvCxnSpPr>
          <p:cNvPr id="92" name="Google Shape;92;p1"/>
          <p:cNvCxnSpPr/>
          <p:nvPr/>
        </p:nvCxnSpPr>
        <p:spPr>
          <a:xfrm>
            <a:off x="0" y="40929054"/>
            <a:ext cx="3240405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" name="Google Shape;91;p1"/>
          <p:cNvCxnSpPr/>
          <p:nvPr/>
        </p:nvCxnSpPr>
        <p:spPr>
          <a:xfrm>
            <a:off x="0" y="5140125"/>
            <a:ext cx="32404200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70"/>
            <a:ext cx="32404049" cy="51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79</Words>
  <Application>Microsoft Office PowerPoint</Application>
  <PresentationFormat>Personalizar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Montserrat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Andrade Carneiro</dc:creator>
  <cp:lastModifiedBy>Reinaldo Lopes Morata</cp:lastModifiedBy>
  <cp:revision>7</cp:revision>
  <dcterms:created xsi:type="dcterms:W3CDTF">2018-03-14T17:13:33Z</dcterms:created>
  <dcterms:modified xsi:type="dcterms:W3CDTF">2025-02-27T18:27:00Z</dcterms:modified>
</cp:coreProperties>
</file>